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E61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828" y="-270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D1C4-87A4-40DE-914A-967DF9CAFC7F}" type="datetimeFigureOut">
              <a:rPr lang="en-AU" smtClean="0"/>
              <a:t>6/06/2016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447-01F3-4124-86CE-D803E2B8CC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295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D1C4-87A4-40DE-914A-967DF9CAFC7F}" type="datetimeFigureOut">
              <a:rPr lang="en-AU" smtClean="0"/>
              <a:t>6/06/2016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447-01F3-4124-86CE-D803E2B8CC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11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D1C4-87A4-40DE-914A-967DF9CAFC7F}" type="datetimeFigureOut">
              <a:rPr lang="en-AU" smtClean="0"/>
              <a:t>6/06/2016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447-01F3-4124-86CE-D803E2B8CC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679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D1C4-87A4-40DE-914A-967DF9CAFC7F}" type="datetimeFigureOut">
              <a:rPr lang="en-AU" smtClean="0"/>
              <a:t>6/06/2016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447-01F3-4124-86CE-D803E2B8CC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836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D1C4-87A4-40DE-914A-967DF9CAFC7F}" type="datetimeFigureOut">
              <a:rPr lang="en-AU" smtClean="0"/>
              <a:t>6/06/2016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447-01F3-4124-86CE-D803E2B8CC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840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D1C4-87A4-40DE-914A-967DF9CAFC7F}" type="datetimeFigureOut">
              <a:rPr lang="en-AU" smtClean="0"/>
              <a:t>6/06/2016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447-01F3-4124-86CE-D803E2B8CC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410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D1C4-87A4-40DE-914A-967DF9CAFC7F}" type="datetimeFigureOut">
              <a:rPr lang="en-AU" smtClean="0"/>
              <a:t>6/06/2016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447-01F3-4124-86CE-D803E2B8CC36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9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D1C4-87A4-40DE-914A-967DF9CAFC7F}" type="datetimeFigureOut">
              <a:rPr lang="en-AU" smtClean="0"/>
              <a:t>6/06/2016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447-01F3-4124-86CE-D803E2B8CC3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D1C4-87A4-40DE-914A-967DF9CAFC7F}" type="datetimeFigureOut">
              <a:rPr lang="en-AU" smtClean="0"/>
              <a:t>6/06/2016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447-01F3-4124-86CE-D803E2B8CC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079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D1C4-87A4-40DE-914A-967DF9CAFC7F}" type="datetimeFigureOut">
              <a:rPr lang="en-AU" smtClean="0"/>
              <a:t>6/06/2016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447-01F3-4124-86CE-D803E2B8CC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00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D1C4-87A4-40DE-914A-967DF9CAFC7F}" type="datetimeFigureOut">
              <a:rPr lang="en-AU" smtClean="0"/>
              <a:t>6/06/2016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0447-01F3-4124-86CE-D803E2B8CC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208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4CFD1C4-87A4-40DE-914A-967DF9CAFC7F}" type="datetimeFigureOut">
              <a:rPr lang="en-AU" smtClean="0"/>
              <a:t>6/06/2016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B0447-01F3-4124-86CE-D803E2B8CC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591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196534" y="6246379"/>
            <a:ext cx="608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solidFill>
                  <a:srgbClr val="E6172E"/>
                </a:solidFill>
              </a:rPr>
              <a:t>By TeachEzy @ teachezy.com</a:t>
            </a:r>
            <a:endParaRPr lang="en-AU" sz="2000" b="1" dirty="0">
              <a:solidFill>
                <a:srgbClr val="E6172E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459" y="68486"/>
            <a:ext cx="8632684" cy="65781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9807"/>
            <a:ext cx="12272312" cy="71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0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599" y="150762"/>
            <a:ext cx="8474174" cy="65476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68941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 smtClean="0"/>
              <a:t>What will you do with the pizza dough now?</a:t>
            </a:r>
          </a:p>
          <a:p>
            <a:pPr algn="ctr"/>
            <a:endParaRPr lang="en-AU" sz="6000" b="1" dirty="0"/>
          </a:p>
          <a:p>
            <a:pPr algn="ctr"/>
            <a:endParaRPr lang="en-AU" sz="4000" dirty="0" smtClean="0"/>
          </a:p>
          <a:p>
            <a:pPr algn="ctr"/>
            <a:endParaRPr lang="en-AU" sz="5400" dirty="0"/>
          </a:p>
          <a:p>
            <a:pPr algn="ctr"/>
            <a:endParaRPr lang="en-AU" sz="4000" dirty="0" smtClean="0"/>
          </a:p>
          <a:p>
            <a:pPr algn="ctr"/>
            <a:endParaRPr lang="en-AU" sz="3600" dirty="0"/>
          </a:p>
          <a:p>
            <a:pPr algn="ctr"/>
            <a:endParaRPr lang="en-AU" sz="4000" dirty="0" smtClean="0"/>
          </a:p>
          <a:p>
            <a:pPr algn="ctr"/>
            <a:endParaRPr lang="en-AU" sz="300" dirty="0"/>
          </a:p>
          <a:p>
            <a:pPr algn="ctr"/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29073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27" y="-32041"/>
            <a:ext cx="10455546" cy="67061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85725"/>
            <a:ext cx="12192000" cy="6832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 smtClean="0"/>
              <a:t>What is going on the pizza?</a:t>
            </a:r>
          </a:p>
          <a:p>
            <a:pPr algn="ctr"/>
            <a:endParaRPr lang="en-AU" sz="8000" b="1" dirty="0" smtClean="0"/>
          </a:p>
          <a:p>
            <a:pPr algn="ctr"/>
            <a:r>
              <a:rPr lang="en-AU" sz="8000" b="1" dirty="0" smtClean="0"/>
              <a:t>What preparation do you need to do?</a:t>
            </a:r>
          </a:p>
          <a:p>
            <a:pPr algn="ctr"/>
            <a:endParaRPr lang="en-AU" sz="5400" b="1" dirty="0" smtClean="0"/>
          </a:p>
          <a:p>
            <a:pPr algn="ctr"/>
            <a:endParaRPr lang="en-AU" sz="3200" dirty="0" smtClean="0"/>
          </a:p>
          <a:p>
            <a:pPr algn="ctr"/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68145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9" y="-594"/>
            <a:ext cx="10650635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417"/>
            <a:ext cx="12192000" cy="68634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 smtClean="0"/>
              <a:t>What are you going to do with the toppings?</a:t>
            </a:r>
          </a:p>
          <a:p>
            <a:pPr algn="ctr"/>
            <a:endParaRPr lang="en-AU" sz="8000" b="1" dirty="0" smtClean="0"/>
          </a:p>
          <a:p>
            <a:pPr algn="ctr"/>
            <a:endParaRPr lang="en-AU" sz="4800" dirty="0" smtClean="0"/>
          </a:p>
          <a:p>
            <a:pPr algn="ctr"/>
            <a:endParaRPr lang="en-AU" sz="4800" dirty="0"/>
          </a:p>
          <a:p>
            <a:pPr algn="ctr"/>
            <a:endParaRPr lang="en-AU" sz="4800" dirty="0" smtClean="0"/>
          </a:p>
          <a:p>
            <a:pPr algn="ctr"/>
            <a:endParaRPr lang="en-AU" sz="4400" dirty="0" smtClean="0"/>
          </a:p>
          <a:p>
            <a:pPr algn="ctr"/>
            <a:endParaRPr lang="en-AU" sz="300" dirty="0"/>
          </a:p>
          <a:p>
            <a:pPr algn="ctr"/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270905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515" y="-13751"/>
            <a:ext cx="9534970" cy="66696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 smtClean="0"/>
              <a:t>Now you have prepared the pizza, what is next?</a:t>
            </a:r>
          </a:p>
          <a:p>
            <a:pPr algn="ctr"/>
            <a:endParaRPr lang="en-AU" sz="8800" b="1" dirty="0" smtClean="0"/>
          </a:p>
          <a:p>
            <a:pPr algn="ctr"/>
            <a:endParaRPr lang="en-AU" sz="3600" b="1" dirty="0" smtClean="0"/>
          </a:p>
          <a:p>
            <a:pPr algn="ctr"/>
            <a:endParaRPr lang="en-AU" sz="4800" dirty="0" smtClean="0"/>
          </a:p>
          <a:p>
            <a:pPr algn="ctr"/>
            <a:endParaRPr lang="en-AU" sz="4800" dirty="0"/>
          </a:p>
          <a:p>
            <a:pPr algn="ctr"/>
            <a:endParaRPr lang="en-AU" sz="4800" dirty="0" smtClean="0"/>
          </a:p>
          <a:p>
            <a:pPr algn="ctr"/>
            <a:endParaRPr lang="en-AU" sz="300" dirty="0"/>
          </a:p>
          <a:p>
            <a:pPr algn="ctr"/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8769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121" y="0"/>
            <a:ext cx="9205758" cy="65659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-36195"/>
            <a:ext cx="12192000" cy="68941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 smtClean="0"/>
              <a:t>The bell on the oven goes. What should you do?</a:t>
            </a:r>
          </a:p>
          <a:p>
            <a:pPr algn="ctr"/>
            <a:endParaRPr lang="en-AU" sz="8000" b="1" dirty="0" smtClean="0"/>
          </a:p>
          <a:p>
            <a:pPr algn="ctr"/>
            <a:endParaRPr lang="en-AU" sz="8800" b="1" dirty="0" smtClean="0"/>
          </a:p>
          <a:p>
            <a:pPr algn="ctr"/>
            <a:endParaRPr lang="en-AU" sz="4800" dirty="0" smtClean="0"/>
          </a:p>
          <a:p>
            <a:pPr algn="ctr"/>
            <a:endParaRPr lang="en-AU" sz="5400" dirty="0" smtClean="0"/>
          </a:p>
          <a:p>
            <a:pPr algn="ctr"/>
            <a:endParaRPr lang="en-AU" sz="300" dirty="0"/>
          </a:p>
          <a:p>
            <a:pPr algn="ctr"/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6978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472" y="0"/>
            <a:ext cx="9406943" cy="66513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68018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 smtClean="0"/>
              <a:t>The pizza is cooked.</a:t>
            </a:r>
          </a:p>
          <a:p>
            <a:pPr algn="ctr"/>
            <a:endParaRPr lang="en-AU" sz="8000" b="1" dirty="0"/>
          </a:p>
          <a:p>
            <a:pPr algn="ctr"/>
            <a:r>
              <a:rPr lang="en-AU" sz="8000" b="1" dirty="0" smtClean="0"/>
              <a:t>What do you do now?</a:t>
            </a:r>
          </a:p>
          <a:p>
            <a:pPr algn="ctr"/>
            <a:endParaRPr lang="en-AU" sz="4800" dirty="0" smtClean="0"/>
          </a:p>
          <a:p>
            <a:pPr algn="ctr"/>
            <a:endParaRPr lang="en-AU" sz="4800" dirty="0"/>
          </a:p>
          <a:p>
            <a:pPr algn="ctr"/>
            <a:endParaRPr lang="en-AU" sz="4400" dirty="0"/>
          </a:p>
          <a:p>
            <a:pPr algn="ctr"/>
            <a:endParaRPr lang="en-AU" sz="4400" dirty="0" smtClean="0"/>
          </a:p>
          <a:p>
            <a:pPr algn="ctr"/>
            <a:endParaRPr lang="en-AU" sz="300" dirty="0"/>
          </a:p>
          <a:p>
            <a:pPr algn="ctr"/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341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311" y="83793"/>
            <a:ext cx="8699746" cy="64745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 smtClean="0"/>
              <a:t>This is the best part!</a:t>
            </a:r>
          </a:p>
          <a:p>
            <a:pPr algn="ctr"/>
            <a:endParaRPr lang="en-AU" sz="8000" b="1" dirty="0" smtClean="0"/>
          </a:p>
          <a:p>
            <a:pPr algn="ctr"/>
            <a:r>
              <a:rPr lang="en-AU" sz="8000" b="1" dirty="0" smtClean="0"/>
              <a:t>What do you do last?</a:t>
            </a:r>
          </a:p>
          <a:p>
            <a:pPr algn="ctr"/>
            <a:endParaRPr lang="en-AU" sz="8000" b="1" dirty="0" smtClean="0"/>
          </a:p>
          <a:p>
            <a:pPr algn="ctr"/>
            <a:endParaRPr lang="en-AU" sz="2800" dirty="0" smtClean="0"/>
          </a:p>
          <a:p>
            <a:pPr algn="ctr"/>
            <a:endParaRPr lang="en-AU" sz="8000" dirty="0" smtClean="0"/>
          </a:p>
          <a:p>
            <a:pPr algn="ctr"/>
            <a:endParaRPr lang="en-AU" sz="300" dirty="0"/>
          </a:p>
          <a:p>
            <a:pPr algn="ctr"/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72840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185</TotalTime>
  <Words>85</Words>
  <Application>Microsoft Office PowerPoint</Application>
  <PresentationFormat>Custom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HDOfficeLightV0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Teachezy Kto6</dc:creator>
  <cp:lastModifiedBy>epuka1</cp:lastModifiedBy>
  <cp:revision>10</cp:revision>
  <dcterms:created xsi:type="dcterms:W3CDTF">2016-02-02T00:20:05Z</dcterms:created>
  <dcterms:modified xsi:type="dcterms:W3CDTF">2016-06-06T06:49:07Z</dcterms:modified>
</cp:coreProperties>
</file>